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3" r:id="rId6"/>
    <p:sldId id="265" r:id="rId7"/>
    <p:sldId id="257" r:id="rId8"/>
    <p:sldId id="258" r:id="rId9"/>
    <p:sldId id="259" r:id="rId10"/>
    <p:sldId id="26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33" d="100"/>
          <a:sy n="33" d="100"/>
        </p:scale>
        <p:origin x="1188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7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254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6915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48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82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342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383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522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763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864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99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BF9D0-CE21-4DCA-A4CC-FC5B55A9C10A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67C77-8AC2-4C88-8D93-4A3B966AFE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334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1jour1actu.com/info-animee/biodiversite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tv5monde.com/TV5Site/dictee/dictee.php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quiz.tv5monde.com/decouverte/quizz/cuisine_21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lenervee.com/" TargetMode="External"/><Relationship Id="rId2" Type="http://schemas.openxmlformats.org/officeDocument/2006/relationships/hyperlink" Target="l'enervee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liangermain.com/projects/classrooms.php" TargetMode="External"/><Relationship Id="rId2" Type="http://schemas.openxmlformats.org/officeDocument/2006/relationships/hyperlink" Target="http://www.theguardian.com/education/gallery/2012/sep/14/schools-around-the-world-childre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Lundi</a:t>
            </a:r>
            <a:r>
              <a:rPr lang="en-GB" dirty="0" smtClean="0"/>
              <a:t> 29 </a:t>
            </a:r>
            <a:r>
              <a:rPr lang="en-GB" dirty="0" err="1" smtClean="0"/>
              <a:t>juin</a:t>
            </a:r>
            <a:r>
              <a:rPr lang="en-GB" dirty="0" smtClean="0"/>
              <a:t> 2015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7200" dirty="0" smtClean="0"/>
              <a:t>Bonsoir à </a:t>
            </a:r>
            <a:r>
              <a:rPr lang="en-GB" sz="7200" dirty="0" err="1" smtClean="0"/>
              <a:t>tous</a:t>
            </a:r>
            <a:r>
              <a:rPr lang="en-GB" sz="7200" dirty="0" smtClean="0"/>
              <a:t>!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148600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06958" y="5424033"/>
            <a:ext cx="84549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>
                <a:hlinkClick r:id="rId2"/>
              </a:rPr>
              <a:t>http://1jour1actu.com/info-animee/biodiversite/</a:t>
            </a:r>
            <a:endParaRPr lang="fr-FR" sz="3200" dirty="0"/>
          </a:p>
          <a:p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26556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19837" y="6211669"/>
            <a:ext cx="5686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2"/>
              </a:rPr>
              <a:t>http://www.tv5monde.com/TV5Site/dictee/dictee.php</a:t>
            </a:r>
            <a:r>
              <a:rPr lang="fr-FR" dirty="0"/>
              <a:t> </a:t>
            </a: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837" y="413533"/>
            <a:ext cx="8042856" cy="540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7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8635" y="0"/>
            <a:ext cx="5833241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Virgule  </a:t>
            </a:r>
            <a:r>
              <a:rPr lang="en-GB" sz="16600" dirty="0" smtClean="0"/>
              <a:t>, </a:t>
            </a:r>
          </a:p>
          <a:p>
            <a:endParaRPr lang="en-GB" sz="4400" dirty="0"/>
          </a:p>
          <a:p>
            <a:endParaRPr lang="en-GB" sz="4400" dirty="0" smtClean="0"/>
          </a:p>
          <a:p>
            <a:endParaRPr lang="en-GB" sz="4400" dirty="0"/>
          </a:p>
          <a:p>
            <a:r>
              <a:rPr lang="en-GB" sz="4400" dirty="0" smtClean="0"/>
              <a:t>Point      </a:t>
            </a:r>
            <a:r>
              <a:rPr lang="en-GB" sz="9600" dirty="0" smtClean="0"/>
              <a:t>.</a:t>
            </a:r>
            <a:endParaRPr lang="en-GB" sz="9600" dirty="0"/>
          </a:p>
        </p:txBody>
      </p:sp>
    </p:spTree>
    <p:extLst>
      <p:ext uri="{BB962C8B-B14F-4D97-AF65-F5344CB8AC3E}">
        <p14:creationId xmlns:p14="http://schemas.microsoft.com/office/powerpoint/2010/main" val="104649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1" y="372093"/>
            <a:ext cx="10975906" cy="613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2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03" y="-38747"/>
            <a:ext cx="10363966" cy="689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51868"/>
            <a:ext cx="12192000" cy="816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1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84231" y="5733125"/>
            <a:ext cx="59307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2"/>
              </a:rPr>
              <a:t>http://quiz.tv5monde.com/decouverte/quizz/cuisine_21</a:t>
            </a:r>
            <a:r>
              <a:rPr lang="fr-FR" dirty="0"/>
              <a:t> </a:t>
            </a: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737" y="12189"/>
            <a:ext cx="8288562" cy="561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6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L’énervée</a:t>
            </a:r>
            <a:endParaRPr lang="es-ES_tradnl" dirty="0"/>
          </a:p>
        </p:txBody>
      </p:sp>
      <p:sp>
        <p:nvSpPr>
          <p:cNvPr id="5" name="5-Point Star 4">
            <a:hlinkClick r:id="rId2" action="ppaction://hlinkfile"/>
          </p:cNvPr>
          <p:cNvSpPr/>
          <p:nvPr/>
        </p:nvSpPr>
        <p:spPr>
          <a:xfrm>
            <a:off x="3966693" y="789647"/>
            <a:ext cx="656822" cy="47651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Rectangle 5"/>
          <p:cNvSpPr/>
          <p:nvPr/>
        </p:nvSpPr>
        <p:spPr>
          <a:xfrm>
            <a:off x="838200" y="1982205"/>
            <a:ext cx="462934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4000" dirty="0" smtClean="0">
                <a:hlinkClick r:id="rId3"/>
              </a:rPr>
              <a:t>http://lenervee.com/</a:t>
            </a:r>
            <a:endParaRPr lang="es-ES_tradnl" sz="4000" dirty="0" smtClean="0"/>
          </a:p>
          <a:p>
            <a:endParaRPr lang="es-ES_tradnl" sz="4000" dirty="0"/>
          </a:p>
        </p:txBody>
      </p:sp>
    </p:spTree>
    <p:extLst>
      <p:ext uri="{BB962C8B-B14F-4D97-AF65-F5344CB8AC3E}">
        <p14:creationId xmlns:p14="http://schemas.microsoft.com/office/powerpoint/2010/main" val="418929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L’école</a:t>
            </a:r>
            <a:r>
              <a:rPr lang="es-ES_tradnl" dirty="0" smtClean="0"/>
              <a:t> </a:t>
            </a:r>
            <a:r>
              <a:rPr lang="es-ES_tradnl" dirty="0" err="1" smtClean="0"/>
              <a:t>dans</a:t>
            </a:r>
            <a:r>
              <a:rPr lang="es-ES_tradnl" dirty="0" smtClean="0"/>
              <a:t> le monde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>
                <a:hlinkClick r:id="rId2"/>
              </a:rPr>
              <a:t>http://www.theguardian.com/education/gallery/2012/sep/14/schools-around-the-world-children</a:t>
            </a:r>
            <a:endParaRPr lang="es-ES_tradnl" dirty="0" smtClean="0"/>
          </a:p>
          <a:p>
            <a:endParaRPr lang="es-ES_tradnl" dirty="0"/>
          </a:p>
          <a:p>
            <a:endParaRPr lang="es-ES_tradnl" dirty="0" smtClean="0"/>
          </a:p>
          <a:p>
            <a:r>
              <a:rPr lang="es-ES_tradnl" smtClean="0">
                <a:hlinkClick r:id="rId3"/>
              </a:rPr>
              <a:t>http://www.juliangermain.com/projects/classrooms.php</a:t>
            </a:r>
            <a:endParaRPr lang="es-ES_tradnl" smtClean="0"/>
          </a:p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562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37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Lundi 29 juin 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L’énervée</vt:lpstr>
      <vt:lpstr>L’école dans le monde</vt:lpstr>
      <vt:lpstr>PowerPoint Presentation</vt:lpstr>
    </vt:vector>
  </TitlesOfParts>
  <Company>Prince Henry's Grammar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Lundi 29 juin 2015</dc:title>
  <dc:creator>nightclass</dc:creator>
  <cp:lastModifiedBy>nightclass</cp:lastModifiedBy>
  <cp:revision>3</cp:revision>
  <dcterms:created xsi:type="dcterms:W3CDTF">2015-06-29T17:57:35Z</dcterms:created>
  <dcterms:modified xsi:type="dcterms:W3CDTF">2015-06-29T20:04:07Z</dcterms:modified>
</cp:coreProperties>
</file>